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58" d="100"/>
          <a:sy n="58" d="100"/>
        </p:scale>
        <p:origin x="1458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C70E-B325-4814-8FAC-1A31B77D8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27F9A-A4A6-48C2-AB8E-C3D2F6375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FE0A-419C-415C-9364-1C2CC64B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32905-9C81-49E1-849F-10B4C31FE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98323-1D49-40B6-9CD6-7BA67DC1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9A2A-2A0C-460A-99AE-DC5BA9AC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65F7F-492D-4818-8D07-1B44BFEEB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DA2F7-3E01-4DDF-A8C3-D3D00FF4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A84D6-BDEC-49B5-86F7-1C85389A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3A26C-9DC2-40AF-A833-301FD9EB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2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99DCA-4F77-47FD-99F6-28DA97C34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588C3-4222-4F05-809B-96A3F1AD7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70CB8-721C-4EE1-9995-11683372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81738-D64D-4933-9D34-54CE3C3A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30F0C-3607-4120-95AB-53551D1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1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ECA2-E4B5-43AE-9CE7-1BECB175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CF8A2-07EA-41AD-8A51-895F7B3BC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CF20F-F868-419C-9365-0208BC9A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57EF9-D3A6-48EE-9BC9-A4B9DECE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3AD03-954D-452F-8AA3-8F692663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9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D645-5568-4619-A4FE-388CBDFF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A96BC-1F48-40FD-8B36-98906536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CEE27-31AA-4D33-B7A8-F6F2742D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B2EE6-3800-41C2-B2DC-49E82AD6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9BB6F-37A7-4788-B9DE-9F9FF5D4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7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8EA89-790E-4FFE-A406-95DE6674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FF459-29E2-42E2-A0CA-C0A0B7554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4566A-1587-46AF-9AAE-6685B7977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0A051-2275-411E-98A2-2415C19F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E6D83-1A7B-45B3-869E-06ADF090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68DF6-D993-4B17-B9F8-8CE8D00C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1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CE346-1E92-44ED-ACDA-461EDA8F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C20E8-77B3-49FD-BEBE-D9DA7889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77232-D4D8-4547-B90F-017AD92D4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F7C2C-6D7C-4914-A471-6C2C3A7E7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39050-6B57-460C-A07B-D4364AB0F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0AE7E-9291-4B44-9115-B204604E2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0717F0-6BD6-40BC-BCAF-639C87D4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DEB0D-0925-4B21-AD0D-6D18B686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D670-1FD2-478E-8116-CB18CEE7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528E5-8B19-4403-9866-DEC951AE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C069E-45E1-48BB-BAF5-DB723502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AE518-3ECF-4EBF-959D-CFC213EA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39A49-346F-486A-8370-DE87FFA5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45CAF-E7B8-46A2-848C-012660D9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6565F-A710-46E0-9381-A68D7ECC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0B1E-4CCC-4AA2-98B3-4D723CA67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DF9D1-059D-488A-A446-8790FCA09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B11CE-7592-42C8-BC60-1B8ACA53F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2C2FC-2DCA-421E-887B-A3C3F988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FC21A-045D-4F50-813C-BBBFAACF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746C5-F1C7-4878-BD85-6EB2B6E8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2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020D-6A1C-4F0A-AD53-F3FBB609C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99DD1-59B4-4774-A47D-5675413C7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3F4B1-D5C6-4C53-A6FB-A5E9F9950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6C4C9-3580-46E8-98A4-26EB7BA1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9F789-F4DC-493D-B1B8-EED7D8A4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1677A-6BC6-4E1A-B860-EB16BA0E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0503FC-4705-4DA9-B102-5F8977E9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D5406-BC0D-43C6-A3BF-1763EF5A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30518-817C-4079-9573-3E8A4DD61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4702-0885-4D3E-A4B6-A8CBD189A3D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5CD64-922D-4203-B265-83FA71A30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F460D-12AD-4362-A0B4-F51518AC0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A0ED-1361-488F-8034-5CFE21D5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7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0">
            <a:extLst>
              <a:ext uri="{FF2B5EF4-FFF2-40B4-BE49-F238E27FC236}">
                <a16:creationId xmlns:a16="http://schemas.microsoft.com/office/drawing/2014/main" id="{3D89CFBB-6F5D-4300-BADB-832724A21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35632"/>
              </p:ext>
            </p:extLst>
          </p:nvPr>
        </p:nvGraphicFramePr>
        <p:xfrm>
          <a:off x="8666480" y="3751858"/>
          <a:ext cx="204724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24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pairs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8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472932"/>
                  </a:ext>
                </a:extLst>
              </a:tr>
            </a:tbl>
          </a:graphicData>
        </a:graphic>
      </p:graphicFrame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E6A60B50-2FD4-44EF-83E7-29461BBA2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83325"/>
              </p:ext>
            </p:extLst>
          </p:nvPr>
        </p:nvGraphicFramePr>
        <p:xfrm>
          <a:off x="10329752" y="1401326"/>
          <a:ext cx="1544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1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18953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</a:tbl>
          </a:graphicData>
        </a:graphic>
      </p:graphicFrame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2732A115-C736-4461-B7A0-3CB3C3EAB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73118"/>
              </p:ext>
            </p:extLst>
          </p:nvPr>
        </p:nvGraphicFramePr>
        <p:xfrm>
          <a:off x="8406054" y="320389"/>
          <a:ext cx="1544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1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18953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35459D0-7A37-4032-A330-05D447238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93" y="0"/>
            <a:ext cx="750292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4A57AF-5810-4165-9DFB-76B444B09180}"/>
              </a:ext>
            </a:extLst>
          </p:cNvPr>
          <p:cNvSpPr txBox="1"/>
          <p:nvPr/>
        </p:nvSpPr>
        <p:spPr>
          <a:xfrm>
            <a:off x="955040" y="130556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D0BE99-CDD6-4F26-8F12-00C8049F83F8}"/>
              </a:ext>
            </a:extLst>
          </p:cNvPr>
          <p:cNvSpPr txBox="1"/>
          <p:nvPr/>
        </p:nvSpPr>
        <p:spPr>
          <a:xfrm>
            <a:off x="1305560" y="334772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9705A-226D-4B67-8396-C2819511A8B8}"/>
              </a:ext>
            </a:extLst>
          </p:cNvPr>
          <p:cNvSpPr txBox="1"/>
          <p:nvPr/>
        </p:nvSpPr>
        <p:spPr>
          <a:xfrm>
            <a:off x="1031240" y="441452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8FB6FA8-1DDF-44D1-B52B-DEECE08A3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80704"/>
              </p:ext>
            </p:extLst>
          </p:nvPr>
        </p:nvGraphicFramePr>
        <p:xfrm>
          <a:off x="8411836" y="322245"/>
          <a:ext cx="15442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263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763D282-A579-46FA-BAC1-A01BFCC20B4F}"/>
              </a:ext>
            </a:extLst>
          </p:cNvPr>
          <p:cNvSpPr txBox="1"/>
          <p:nvPr/>
        </p:nvSpPr>
        <p:spPr>
          <a:xfrm>
            <a:off x="8346440" y="226479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D22C6824-7C96-438B-947A-1E90A0119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34768"/>
              </p:ext>
            </p:extLst>
          </p:nvPr>
        </p:nvGraphicFramePr>
        <p:xfrm>
          <a:off x="10329753" y="1401326"/>
          <a:ext cx="15442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263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ABCA8E9-756D-4D84-B27B-5108E2AC6FD0}"/>
              </a:ext>
            </a:extLst>
          </p:cNvPr>
          <p:cNvSpPr txBox="1"/>
          <p:nvPr/>
        </p:nvSpPr>
        <p:spPr>
          <a:xfrm>
            <a:off x="10264357" y="130556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15" name="Table 10">
            <a:extLst>
              <a:ext uri="{FF2B5EF4-FFF2-40B4-BE49-F238E27FC236}">
                <a16:creationId xmlns:a16="http://schemas.microsoft.com/office/drawing/2014/main" id="{9BCE421B-2502-491C-863A-8F6AE30B8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86622"/>
              </p:ext>
            </p:extLst>
          </p:nvPr>
        </p:nvGraphicFramePr>
        <p:xfrm>
          <a:off x="8666480" y="3751858"/>
          <a:ext cx="2047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24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C8CB7E3-4D69-4EEC-8A99-8C6E7410308D}"/>
              </a:ext>
            </a:extLst>
          </p:cNvPr>
          <p:cNvSpPr txBox="1"/>
          <p:nvPr/>
        </p:nvSpPr>
        <p:spPr>
          <a:xfrm>
            <a:off x="8431044" y="3656092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A80F75C-B6B7-4AAB-8B21-C4C3A89FFC09}"/>
              </a:ext>
            </a:extLst>
          </p:cNvPr>
          <p:cNvSpPr/>
          <p:nvPr/>
        </p:nvSpPr>
        <p:spPr>
          <a:xfrm>
            <a:off x="242293" y="5293360"/>
            <a:ext cx="350520" cy="2438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B8FFF20-CD3F-4B9B-8A37-CC6F88AD238E}"/>
              </a:ext>
            </a:extLst>
          </p:cNvPr>
          <p:cNvSpPr/>
          <p:nvPr/>
        </p:nvSpPr>
        <p:spPr>
          <a:xfrm>
            <a:off x="242293" y="4846320"/>
            <a:ext cx="350520" cy="2438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DDD0D79-1701-44B0-B820-C4D7D4A47E19}"/>
              </a:ext>
            </a:extLst>
          </p:cNvPr>
          <p:cNvSpPr/>
          <p:nvPr/>
        </p:nvSpPr>
        <p:spPr>
          <a:xfrm>
            <a:off x="257533" y="5709920"/>
            <a:ext cx="350520" cy="2438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1AD090A2-EF75-4A78-AF9D-831531CBA448}"/>
              </a:ext>
            </a:extLst>
          </p:cNvPr>
          <p:cNvSpPr/>
          <p:nvPr/>
        </p:nvSpPr>
        <p:spPr>
          <a:xfrm>
            <a:off x="242293" y="6156960"/>
            <a:ext cx="350520" cy="2438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BDE415-8784-4941-9756-917C485D894E}"/>
              </a:ext>
            </a:extLst>
          </p:cNvPr>
          <p:cNvSpPr/>
          <p:nvPr/>
        </p:nvSpPr>
        <p:spPr>
          <a:xfrm>
            <a:off x="4094480" y="4533345"/>
            <a:ext cx="4306494" cy="1461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654C8E-4719-4672-9CE1-D6111E34ABB5}"/>
              </a:ext>
            </a:extLst>
          </p:cNvPr>
          <p:cNvSpPr txBox="1"/>
          <p:nvPr/>
        </p:nvSpPr>
        <p:spPr>
          <a:xfrm>
            <a:off x="4099560" y="4519057"/>
            <a:ext cx="430649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Grid composition: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Rows are in 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row is separated by a little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Alternating rows are offset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Let’s define size by # pairs and row size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549A7B25-8DB5-47EA-B0EB-C784F1BA92DF}"/>
              </a:ext>
            </a:extLst>
          </p:cNvPr>
          <p:cNvSpPr/>
          <p:nvPr/>
        </p:nvSpPr>
        <p:spPr>
          <a:xfrm>
            <a:off x="3806582" y="5389880"/>
            <a:ext cx="350520" cy="2438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293D18-8626-4582-B582-0AC4FA9B4188}"/>
              </a:ext>
            </a:extLst>
          </p:cNvPr>
          <p:cNvSpPr/>
          <p:nvPr/>
        </p:nvSpPr>
        <p:spPr>
          <a:xfrm>
            <a:off x="2906243" y="1401326"/>
            <a:ext cx="424067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47CCF1-E29A-4DE6-878F-202E5B22863A}"/>
              </a:ext>
            </a:extLst>
          </p:cNvPr>
          <p:cNvSpPr txBox="1"/>
          <p:nvPr/>
        </p:nvSpPr>
        <p:spPr>
          <a:xfrm>
            <a:off x="2997441" y="1376710"/>
            <a:ext cx="430649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Row composition: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Defined by location and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Size defined by width and height</a:t>
            </a:r>
          </a:p>
        </p:txBody>
      </p:sp>
    </p:spTree>
    <p:extLst>
      <p:ext uri="{BB962C8B-B14F-4D97-AF65-F5344CB8AC3E}">
        <p14:creationId xmlns:p14="http://schemas.microsoft.com/office/powerpoint/2010/main" val="11679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30" grpId="0" animBg="1"/>
      <p:bldP spid="26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5459D0-7A37-4032-A330-05D447238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93" y="0"/>
            <a:ext cx="750292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4A57AF-5810-4165-9DFB-76B444B09180}"/>
              </a:ext>
            </a:extLst>
          </p:cNvPr>
          <p:cNvSpPr txBox="1"/>
          <p:nvPr/>
        </p:nvSpPr>
        <p:spPr>
          <a:xfrm>
            <a:off x="955040" y="130556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D0BE99-CDD6-4F26-8F12-00C8049F83F8}"/>
              </a:ext>
            </a:extLst>
          </p:cNvPr>
          <p:cNvSpPr txBox="1"/>
          <p:nvPr/>
        </p:nvSpPr>
        <p:spPr>
          <a:xfrm>
            <a:off x="1305560" y="334772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9705A-226D-4B67-8396-C2819511A8B8}"/>
              </a:ext>
            </a:extLst>
          </p:cNvPr>
          <p:cNvSpPr txBox="1"/>
          <p:nvPr/>
        </p:nvSpPr>
        <p:spPr>
          <a:xfrm>
            <a:off x="1031240" y="441452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8FB6FA8-1DDF-44D1-B52B-DEECE08A3DE5}"/>
              </a:ext>
            </a:extLst>
          </p:cNvPr>
          <p:cNvGraphicFramePr>
            <a:graphicFrameLocks noGrp="1"/>
          </p:cNvGraphicFramePr>
          <p:nvPr/>
        </p:nvGraphicFramePr>
        <p:xfrm>
          <a:off x="8411836" y="322245"/>
          <a:ext cx="1544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1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18953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763D282-A579-46FA-BAC1-A01BFCC20B4F}"/>
              </a:ext>
            </a:extLst>
          </p:cNvPr>
          <p:cNvSpPr txBox="1"/>
          <p:nvPr/>
        </p:nvSpPr>
        <p:spPr>
          <a:xfrm>
            <a:off x="8346440" y="226479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D22C6824-7C96-438B-947A-1E90A0119825}"/>
              </a:ext>
            </a:extLst>
          </p:cNvPr>
          <p:cNvGraphicFramePr>
            <a:graphicFrameLocks noGrp="1"/>
          </p:cNvGraphicFramePr>
          <p:nvPr/>
        </p:nvGraphicFramePr>
        <p:xfrm>
          <a:off x="10329753" y="1401326"/>
          <a:ext cx="1544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1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18953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ABCA8E9-756D-4D84-B27B-5108E2AC6FD0}"/>
              </a:ext>
            </a:extLst>
          </p:cNvPr>
          <p:cNvSpPr txBox="1"/>
          <p:nvPr/>
        </p:nvSpPr>
        <p:spPr>
          <a:xfrm>
            <a:off x="10264357" y="1305560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15" name="Table 10">
            <a:extLst>
              <a:ext uri="{FF2B5EF4-FFF2-40B4-BE49-F238E27FC236}">
                <a16:creationId xmlns:a16="http://schemas.microsoft.com/office/drawing/2014/main" id="{9BCE421B-2502-491C-863A-8F6AE30B8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87902"/>
              </p:ext>
            </p:extLst>
          </p:nvPr>
        </p:nvGraphicFramePr>
        <p:xfrm>
          <a:off x="8666480" y="3751858"/>
          <a:ext cx="20472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24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pairs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8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95928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C8CB7E3-4D69-4EEC-8A99-8C6E7410308D}"/>
              </a:ext>
            </a:extLst>
          </p:cNvPr>
          <p:cNvSpPr txBox="1"/>
          <p:nvPr/>
        </p:nvSpPr>
        <p:spPr>
          <a:xfrm>
            <a:off x="8431044" y="3656092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206431-52DC-4504-AFAA-F479D600AEB9}"/>
              </a:ext>
            </a:extLst>
          </p:cNvPr>
          <p:cNvSpPr txBox="1"/>
          <p:nvPr/>
        </p:nvSpPr>
        <p:spPr>
          <a:xfrm>
            <a:off x="1855747" y="531564"/>
            <a:ext cx="6455133" cy="61863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Plan: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Number methods needed?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main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drawRow</a:t>
            </a:r>
            <a:r>
              <a:rPr lang="en-US" dirty="0"/>
              <a:t>(x, y, width, height)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drawGrid</a:t>
            </a:r>
            <a:r>
              <a:rPr lang="en-US" dirty="0"/>
              <a:t>(x, y, </a:t>
            </a:r>
            <a:r>
              <a:rPr lang="en-US" dirty="0" err="1"/>
              <a:t>numPairs</a:t>
            </a:r>
            <a:r>
              <a:rPr lang="en-US" dirty="0"/>
              <a:t>, offset, </a:t>
            </a:r>
            <a:r>
              <a:rPr lang="en-US" dirty="0" err="1"/>
              <a:t>rowWidth</a:t>
            </a:r>
            <a:r>
              <a:rPr lang="en-US" dirty="0"/>
              <a:t>, </a:t>
            </a:r>
            <a:r>
              <a:rPr lang="en-US" dirty="0" err="1"/>
              <a:t>rowHeight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up </a:t>
            </a:r>
            <a:r>
              <a:rPr lang="en-US" dirty="0" err="1"/>
              <a:t>drawingPanel</a:t>
            </a:r>
            <a:r>
              <a:rPr lang="en-US" dirty="0"/>
              <a:t> and Graphics objects, background gray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drawRow</a:t>
            </a:r>
            <a:r>
              <a:rPr lang="en-US" dirty="0"/>
              <a:t>(10, 10, 100, 20)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drawRow</a:t>
            </a:r>
            <a:r>
              <a:rPr lang="en-US" dirty="0"/>
              <a:t>(30, 100, 200, 40)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drawGrid</a:t>
            </a:r>
            <a:r>
              <a:rPr lang="en-US" dirty="0"/>
              <a:t>(10, 200, 4, 10, 150, 10)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drawGrid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 each pair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drawRow</a:t>
            </a:r>
            <a:r>
              <a:rPr lang="en-US" dirty="0"/>
              <a:t>(x, y, width, height)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 += </a:t>
            </a:r>
            <a:r>
              <a:rPr lang="en-US" dirty="0" err="1"/>
              <a:t>rowHeight</a:t>
            </a:r>
            <a:r>
              <a:rPr lang="en-US" dirty="0"/>
              <a:t> + MORTAR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drawRow</a:t>
            </a:r>
            <a:r>
              <a:rPr lang="en-US" dirty="0"/>
              <a:t>(</a:t>
            </a:r>
            <a:r>
              <a:rPr lang="en-US" dirty="0" err="1"/>
              <a:t>x+offset</a:t>
            </a:r>
            <a:r>
              <a:rPr lang="en-US" dirty="0"/>
              <a:t>, y, width, height)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 += </a:t>
            </a:r>
            <a:r>
              <a:rPr lang="en-US" dirty="0" err="1"/>
              <a:t>rowHeight</a:t>
            </a:r>
            <a:r>
              <a:rPr lang="en-US" dirty="0"/>
              <a:t> + MORTAR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drawRow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color to 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fillRect</a:t>
            </a:r>
            <a:r>
              <a:rPr lang="en-US" dirty="0"/>
              <a:t>(x, y, width, height)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8628F0-3C5F-4B95-92E4-F90E1C124ABE}"/>
              </a:ext>
            </a:extLst>
          </p:cNvPr>
          <p:cNvSpPr/>
          <p:nvPr/>
        </p:nvSpPr>
        <p:spPr>
          <a:xfrm>
            <a:off x="5023390" y="8059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4B8E02-0718-49C4-80A5-238262E66C11}"/>
              </a:ext>
            </a:extLst>
          </p:cNvPr>
          <p:cNvSpPr txBox="1"/>
          <p:nvPr/>
        </p:nvSpPr>
        <p:spPr>
          <a:xfrm>
            <a:off x="5665956" y="5618550"/>
            <a:ext cx="288036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Expected output is in PlayRowGridOutput1.png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E1163-BBC1-437F-BE0B-84C89C249AA9}"/>
              </a:ext>
            </a:extLst>
          </p:cNvPr>
          <p:cNvSpPr txBox="1"/>
          <p:nvPr/>
        </p:nvSpPr>
        <p:spPr>
          <a:xfrm>
            <a:off x="7202207" y="2718936"/>
            <a:ext cx="144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(400x300)</a:t>
            </a:r>
          </a:p>
        </p:txBody>
      </p:sp>
    </p:spTree>
    <p:extLst>
      <p:ext uri="{BB962C8B-B14F-4D97-AF65-F5344CB8AC3E}">
        <p14:creationId xmlns:p14="http://schemas.microsoft.com/office/powerpoint/2010/main" val="248019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151CFE-9D58-451A-9ACC-124AD6AC9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94" y="-35560"/>
            <a:ext cx="7483893" cy="6858000"/>
          </a:xfrm>
          <a:prstGeom prst="rect">
            <a:avLst/>
          </a:prstGeom>
        </p:spPr>
      </p:pic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2732A115-C736-4461-B7A0-3CB3C3EAB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77647"/>
              </p:ext>
            </p:extLst>
          </p:nvPr>
        </p:nvGraphicFramePr>
        <p:xfrm>
          <a:off x="8181202" y="4660042"/>
          <a:ext cx="1544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10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  <a:gridCol w="718953">
                  <a:extLst>
                    <a:ext uri="{9D8B030D-6E8A-4147-A177-3AD203B41FA5}">
                      <a16:colId xmlns:a16="http://schemas.microsoft.com/office/drawing/2014/main" val="35960411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2338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8FB6FA8-1DDF-44D1-B52B-DEECE08A3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3892"/>
              </p:ext>
            </p:extLst>
          </p:nvPr>
        </p:nvGraphicFramePr>
        <p:xfrm>
          <a:off x="8186984" y="4661898"/>
          <a:ext cx="15442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263">
                  <a:extLst>
                    <a:ext uri="{9D8B030D-6E8A-4147-A177-3AD203B41FA5}">
                      <a16:colId xmlns:a16="http://schemas.microsoft.com/office/drawing/2014/main" val="334882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879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763D282-A579-46FA-BAC1-A01BFCC20B4F}"/>
              </a:ext>
            </a:extLst>
          </p:cNvPr>
          <p:cNvSpPr txBox="1"/>
          <p:nvPr/>
        </p:nvSpPr>
        <p:spPr>
          <a:xfrm>
            <a:off x="8121588" y="4566132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9E8B74-9F1A-4ED8-8F1F-7A084C9DBAA2}"/>
              </a:ext>
            </a:extLst>
          </p:cNvPr>
          <p:cNvSpPr txBox="1"/>
          <p:nvPr/>
        </p:nvSpPr>
        <p:spPr>
          <a:xfrm>
            <a:off x="4561840" y="3840758"/>
            <a:ext cx="350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3D9A6-4954-4082-B990-6B36EE68606C}"/>
              </a:ext>
            </a:extLst>
          </p:cNvPr>
          <p:cNvSpPr txBox="1"/>
          <p:nvPr/>
        </p:nvSpPr>
        <p:spPr>
          <a:xfrm>
            <a:off x="7904480" y="538480"/>
            <a:ext cx="41452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 second step: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add a 4</a:t>
            </a:r>
            <a:r>
              <a:rPr lang="en-US" sz="2400" baseline="30000" dirty="0"/>
              <a:t>th</a:t>
            </a:r>
            <a:r>
              <a:rPr lang="en-US" sz="2400" dirty="0"/>
              <a:t> figure, info below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draw a black X on each row from top left corner to bottom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Expected output is PlayRowGridOutput2.png</a:t>
            </a:r>
          </a:p>
        </p:txBody>
      </p:sp>
    </p:spTree>
    <p:extLst>
      <p:ext uri="{BB962C8B-B14F-4D97-AF65-F5344CB8AC3E}">
        <p14:creationId xmlns:p14="http://schemas.microsoft.com/office/powerpoint/2010/main" val="31072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313</Words>
  <Application>Microsoft Office PowerPoint</Application>
  <PresentationFormat>Widescreen</PresentationFormat>
  <Paragraphs>133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Mikel</dc:creator>
  <cp:lastModifiedBy>Thompson, Mikel</cp:lastModifiedBy>
  <cp:revision>12</cp:revision>
  <dcterms:created xsi:type="dcterms:W3CDTF">2019-10-30T13:43:25Z</dcterms:created>
  <dcterms:modified xsi:type="dcterms:W3CDTF">2019-10-31T23:43:45Z</dcterms:modified>
</cp:coreProperties>
</file>